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82" y="2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AD4E8-1F1A-4C9F-8DA6-51BA7970D7B6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5E2B-BFB4-4A02-A665-55A2E920B7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4804717"/>
      </p:ext>
    </p:extLst>
  </p:cSld>
  <p:clrMapOvr>
    <a:masterClrMapping/>
  </p:clrMapOvr>
  <p:transition advClick="0" advTm="5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AD4E8-1F1A-4C9F-8DA6-51BA7970D7B6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5E2B-BFB4-4A02-A665-55A2E920B7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70185"/>
      </p:ext>
    </p:extLst>
  </p:cSld>
  <p:clrMapOvr>
    <a:masterClrMapping/>
  </p:clrMapOvr>
  <p:transition advClick="0" advTm="5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AD4E8-1F1A-4C9F-8DA6-51BA7970D7B6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5E2B-BFB4-4A02-A665-55A2E920B7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686215"/>
      </p:ext>
    </p:extLst>
  </p:cSld>
  <p:clrMapOvr>
    <a:masterClrMapping/>
  </p:clrMapOvr>
  <p:transition advClick="0" advTm="5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AD4E8-1F1A-4C9F-8DA6-51BA7970D7B6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5E2B-BFB4-4A02-A665-55A2E920B7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674229"/>
      </p:ext>
    </p:extLst>
  </p:cSld>
  <p:clrMapOvr>
    <a:masterClrMapping/>
  </p:clrMapOvr>
  <p:transition advClick="0" advTm="5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AD4E8-1F1A-4C9F-8DA6-51BA7970D7B6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5E2B-BFB4-4A02-A665-55A2E920B7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547425"/>
      </p:ext>
    </p:extLst>
  </p:cSld>
  <p:clrMapOvr>
    <a:masterClrMapping/>
  </p:clrMapOvr>
  <p:transition advClick="0" advTm="5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AD4E8-1F1A-4C9F-8DA6-51BA7970D7B6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5E2B-BFB4-4A02-A665-55A2E920B7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000053"/>
      </p:ext>
    </p:extLst>
  </p:cSld>
  <p:clrMapOvr>
    <a:masterClrMapping/>
  </p:clrMapOvr>
  <p:transition advClick="0" advTm="5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AD4E8-1F1A-4C9F-8DA6-51BA7970D7B6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5E2B-BFB4-4A02-A665-55A2E920B7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594482"/>
      </p:ext>
    </p:extLst>
  </p:cSld>
  <p:clrMapOvr>
    <a:masterClrMapping/>
  </p:clrMapOvr>
  <p:transition advClick="0" advTm="5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AD4E8-1F1A-4C9F-8DA6-51BA7970D7B6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5E2B-BFB4-4A02-A665-55A2E920B7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789179"/>
      </p:ext>
    </p:extLst>
  </p:cSld>
  <p:clrMapOvr>
    <a:masterClrMapping/>
  </p:clrMapOvr>
  <p:transition advClick="0" advTm="5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AD4E8-1F1A-4C9F-8DA6-51BA7970D7B6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5E2B-BFB4-4A02-A665-55A2E920B7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666847"/>
      </p:ext>
    </p:extLst>
  </p:cSld>
  <p:clrMapOvr>
    <a:masterClrMapping/>
  </p:clrMapOvr>
  <p:transition advClick="0" advTm="5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AD4E8-1F1A-4C9F-8DA6-51BA7970D7B6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5E2B-BFB4-4A02-A665-55A2E920B7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885293"/>
      </p:ext>
    </p:extLst>
  </p:cSld>
  <p:clrMapOvr>
    <a:masterClrMapping/>
  </p:clrMapOvr>
  <p:transition advClick="0" advTm="5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AD4E8-1F1A-4C9F-8DA6-51BA7970D7B6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5E2B-BFB4-4A02-A665-55A2E920B7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0860153"/>
      </p:ext>
    </p:extLst>
  </p:cSld>
  <p:clrMapOvr>
    <a:masterClrMapping/>
  </p:clrMapOvr>
  <p:transition advClick="0" advTm="500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AD4E8-1F1A-4C9F-8DA6-51BA7970D7B6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5E2B-BFB4-4A02-A665-55A2E920B74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40201252"/>
      </p:ext>
    </p:extLst>
  </p:cSld>
  <p:clrMapOvr>
    <a:masterClrMapping/>
  </p:clrMapOvr>
  <p:transition advClick="0" advTm="500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AD4E8-1F1A-4C9F-8DA6-51BA7970D7B6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5E2B-BFB4-4A02-A665-55A2E920B7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993537"/>
      </p:ext>
    </p:extLst>
  </p:cSld>
  <p:clrMapOvr>
    <a:masterClrMapping/>
  </p:clrMapOvr>
  <p:transition advClick="0" advTm="500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AD4E8-1F1A-4C9F-8DA6-51BA7970D7B6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5E2B-BFB4-4A02-A665-55A2E920B7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676400"/>
      </p:ext>
    </p:extLst>
  </p:cSld>
  <p:clrMapOvr>
    <a:masterClrMapping/>
  </p:clrMapOvr>
  <p:transition advClick="0" advTm="500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AD4E8-1F1A-4C9F-8DA6-51BA7970D7B6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5E2B-BFB4-4A02-A665-55A2E920B7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995954"/>
      </p:ext>
    </p:extLst>
  </p:cSld>
  <p:clrMapOvr>
    <a:masterClrMapping/>
  </p:clrMapOvr>
  <p:transition advClick="0" advTm="500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AD4E8-1F1A-4C9F-8DA6-51BA7970D7B6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5E2B-BFB4-4A02-A665-55A2E920B7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32918"/>
      </p:ext>
    </p:extLst>
  </p:cSld>
  <p:clrMapOvr>
    <a:masterClrMapping/>
  </p:clrMapOvr>
  <p:transition advClick="0" advTm="500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AD4E8-1F1A-4C9F-8DA6-51BA7970D7B6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5E2B-BFB4-4A02-A665-55A2E920B7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8457536"/>
      </p:ext>
    </p:extLst>
  </p:cSld>
  <p:clrMapOvr>
    <a:masterClrMapping/>
  </p:clrMapOvr>
  <p:transition advClick="0" advTm="5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62AD4E8-1F1A-4C9F-8DA6-51BA7970D7B6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F5E2B-BFB4-4A02-A665-55A2E920B7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7559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transition advClick="0" advTm="500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7.png"/><Relationship Id="rId4" Type="http://schemas.openxmlformats.org/officeDocument/2006/relationships/image" Target="../media/image33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42000"/>
                <a:hueMod val="42000"/>
                <a:satMod val="124000"/>
                <a:lumMod val="62000"/>
              </a:schemeClr>
              <a:schemeClr val="bg2">
                <a:tint val="96000"/>
                <a:satMod val="13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8230"/>
                    </a14:imgEffect>
                    <a14:imgEffect>
                      <a14:saturation sat="102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03086B-BD8D-4286-879E-78E6C1EC71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8146" y="757136"/>
            <a:ext cx="8825658" cy="3329581"/>
          </a:xfrm>
        </p:spPr>
        <p:txBody>
          <a:bodyPr/>
          <a:lstStyle/>
          <a:p>
            <a:pPr algn="ctr"/>
            <a:r>
              <a:rPr lang="ru-RU" sz="4800" b="1" dirty="0"/>
              <a:t>Выставка работ Хобби – классов</a:t>
            </a:r>
            <a:br>
              <a:rPr lang="ru-RU" sz="4800" b="1" dirty="0"/>
            </a:br>
            <a:r>
              <a:rPr lang="ru-RU" sz="4800" b="1" dirty="0"/>
              <a:t>посвященная 350-летию со дня рождения Петра </a:t>
            </a:r>
            <a:r>
              <a:rPr lang="en-US" sz="4800" b="1" dirty="0"/>
              <a:t>I</a:t>
            </a:r>
            <a:endParaRPr lang="ru-RU" sz="4800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69D7D4-95A0-45A8-A435-447744A48D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/>
              <a:t>Саратовское художественное училище имени А. П. Боголюбова</a:t>
            </a:r>
          </a:p>
        </p:txBody>
      </p:sp>
      <p:pic>
        <p:nvPicPr>
          <p:cNvPr id="4" name="voennye_marsi_mars_preobrazenskogo_polka_(muzebra.net)">
            <a:hlinkClick r:id="" action="ppaction://media"/>
            <a:extLst>
              <a:ext uri="{FF2B5EF4-FFF2-40B4-BE49-F238E27FC236}">
                <a16:creationId xmlns:a16="http://schemas.microsoft.com/office/drawing/2014/main" id="{59BA5569-063D-4632-95D0-692EEE9CB8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68274" y="51345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278584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4">
                <p:cTn id="15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A38C8-1635-423A-B441-BF62544F8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FC5B310-B1A5-4A20-9869-59122D2D7F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236" y="276179"/>
            <a:ext cx="8332519" cy="5944437"/>
          </a:xfrm>
          <a:ln w="76200">
            <a:solidFill>
              <a:srgbClr val="FFC000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C24DAB-6445-465C-AFD9-50842314EDDB}"/>
              </a:ext>
            </a:extLst>
          </p:cNvPr>
          <p:cNvSpPr txBox="1"/>
          <p:nvPr/>
        </p:nvSpPr>
        <p:spPr>
          <a:xfrm>
            <a:off x="4146155" y="6317892"/>
            <a:ext cx="3180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Абдуллаева </a:t>
            </a:r>
            <a:r>
              <a:rPr lang="ru-RU" dirty="0" err="1"/>
              <a:t>Ляман</a:t>
            </a:r>
            <a:r>
              <a:rPr lang="ru-RU" dirty="0"/>
              <a:t> 12 лет</a:t>
            </a:r>
          </a:p>
        </p:txBody>
      </p:sp>
    </p:spTree>
    <p:extLst>
      <p:ext uri="{BB962C8B-B14F-4D97-AF65-F5344CB8AC3E}">
        <p14:creationId xmlns:p14="http://schemas.microsoft.com/office/powerpoint/2010/main" val="3694649937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DFCB6D-0893-4473-B4EB-7B7490771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2505" y="115151"/>
            <a:ext cx="6386987" cy="1400530"/>
          </a:xfrm>
        </p:spPr>
        <p:txBody>
          <a:bodyPr/>
          <a:lstStyle/>
          <a:p>
            <a:r>
              <a:rPr lang="ru-RU" dirty="0"/>
              <a:t>Флот Петра Великого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FF5C0E6-C6BA-4C10-92FF-65788E5F9D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090" y="811691"/>
            <a:ext cx="7954529" cy="5493597"/>
          </a:xfrm>
          <a:ln w="76200">
            <a:solidFill>
              <a:schemeClr val="accent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6A7CBA-B0E0-4691-B6A8-594B8B668BED}"/>
              </a:ext>
            </a:extLst>
          </p:cNvPr>
          <p:cNvSpPr txBox="1"/>
          <p:nvPr/>
        </p:nvSpPr>
        <p:spPr>
          <a:xfrm>
            <a:off x="4549588" y="6432067"/>
            <a:ext cx="2781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Авдеева </a:t>
            </a:r>
            <a:r>
              <a:rPr lang="ru-RU" dirty="0" err="1"/>
              <a:t>Дарина</a:t>
            </a:r>
            <a:r>
              <a:rPr lang="ru-RU" dirty="0"/>
              <a:t> 9 лет</a:t>
            </a:r>
          </a:p>
        </p:txBody>
      </p:sp>
    </p:spTree>
    <p:extLst>
      <p:ext uri="{BB962C8B-B14F-4D97-AF65-F5344CB8AC3E}">
        <p14:creationId xmlns:p14="http://schemas.microsoft.com/office/powerpoint/2010/main" val="4202369555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C449E9-12D8-4E12-9B01-14CF94D3D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DAD71B2-0A66-4D34-B262-711E406E14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816" y="462699"/>
            <a:ext cx="7730685" cy="5520192"/>
          </a:xfrm>
          <a:ln w="76200">
            <a:solidFill>
              <a:schemeClr val="accent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5A3D6A-A544-4417-B4C1-2138F963D1CD}"/>
              </a:ext>
            </a:extLst>
          </p:cNvPr>
          <p:cNvSpPr txBox="1"/>
          <p:nvPr/>
        </p:nvSpPr>
        <p:spPr>
          <a:xfrm>
            <a:off x="4875954" y="6108970"/>
            <a:ext cx="2440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Белов Андрей 6 лет</a:t>
            </a:r>
          </a:p>
        </p:txBody>
      </p:sp>
    </p:spTree>
    <p:extLst>
      <p:ext uri="{BB962C8B-B14F-4D97-AF65-F5344CB8AC3E}">
        <p14:creationId xmlns:p14="http://schemas.microsoft.com/office/powerpoint/2010/main" val="2261658055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D7FE38-BAFD-45D8-9058-3019A5AF9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9357102-4A13-4D4F-82C3-DCD136DE91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741" y="452718"/>
            <a:ext cx="7756638" cy="5508426"/>
          </a:xfrm>
          <a:ln w="76200">
            <a:solidFill>
              <a:srgbClr val="FFC000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95CE4C-85A2-4C35-9F62-DE0FEB3B9827}"/>
              </a:ext>
            </a:extLst>
          </p:cNvPr>
          <p:cNvSpPr txBox="1"/>
          <p:nvPr/>
        </p:nvSpPr>
        <p:spPr>
          <a:xfrm>
            <a:off x="3796004" y="6108841"/>
            <a:ext cx="3307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Калашникова Дарья 13 лет</a:t>
            </a:r>
          </a:p>
        </p:txBody>
      </p:sp>
    </p:spTree>
    <p:extLst>
      <p:ext uri="{BB962C8B-B14F-4D97-AF65-F5344CB8AC3E}">
        <p14:creationId xmlns:p14="http://schemas.microsoft.com/office/powerpoint/2010/main" val="3410366461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1DE2F7-16BB-4647-B7A5-37290D52A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C83AEFA-4D6F-45D1-9775-4AC6FDD13D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741" y="452718"/>
            <a:ext cx="8085544" cy="5603030"/>
          </a:xfrm>
          <a:ln w="76200">
            <a:solidFill>
              <a:schemeClr val="accent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09CD8C-DB5F-4EDE-B1B3-4B0824E05184}"/>
              </a:ext>
            </a:extLst>
          </p:cNvPr>
          <p:cNvSpPr txBox="1"/>
          <p:nvPr/>
        </p:nvSpPr>
        <p:spPr>
          <a:xfrm>
            <a:off x="4761340" y="6220616"/>
            <a:ext cx="2669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Коннова</a:t>
            </a:r>
            <a:r>
              <a:rPr lang="ru-RU" dirty="0"/>
              <a:t> Ксения 8 лет</a:t>
            </a:r>
          </a:p>
        </p:txBody>
      </p:sp>
    </p:spTree>
    <p:extLst>
      <p:ext uri="{BB962C8B-B14F-4D97-AF65-F5344CB8AC3E}">
        <p14:creationId xmlns:p14="http://schemas.microsoft.com/office/powerpoint/2010/main" val="2120049995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30E3BE-6AE9-48EC-8E82-222990054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BFB4FB0-A0CF-425C-A1E2-9992F88097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02" y="282203"/>
            <a:ext cx="8309847" cy="5953227"/>
          </a:xfrm>
          <a:ln w="76200">
            <a:solidFill>
              <a:schemeClr val="accent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D056BE-4D78-494A-A8DE-AD169766CFB3}"/>
              </a:ext>
            </a:extLst>
          </p:cNvPr>
          <p:cNvSpPr txBox="1"/>
          <p:nvPr/>
        </p:nvSpPr>
        <p:spPr>
          <a:xfrm>
            <a:off x="4474722" y="6366371"/>
            <a:ext cx="2802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Кузеванова</a:t>
            </a:r>
            <a:r>
              <a:rPr lang="ru-RU" dirty="0"/>
              <a:t> Анна 9 лет</a:t>
            </a:r>
          </a:p>
        </p:txBody>
      </p:sp>
    </p:spTree>
    <p:extLst>
      <p:ext uri="{BB962C8B-B14F-4D97-AF65-F5344CB8AC3E}">
        <p14:creationId xmlns:p14="http://schemas.microsoft.com/office/powerpoint/2010/main" val="4285365174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6864C1-BB65-4D51-BE68-623C8ABCA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A608A14-2989-4793-877D-1C37EBC651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422" y="483342"/>
            <a:ext cx="7840494" cy="5635356"/>
          </a:xfrm>
          <a:ln w="76200">
            <a:solidFill>
              <a:schemeClr val="accent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420692-A53C-4E74-BB5B-49DE0EEF8ED8}"/>
              </a:ext>
            </a:extLst>
          </p:cNvPr>
          <p:cNvSpPr txBox="1"/>
          <p:nvPr/>
        </p:nvSpPr>
        <p:spPr>
          <a:xfrm>
            <a:off x="4170978" y="6220616"/>
            <a:ext cx="2701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Шевченко Ольга 8 лет</a:t>
            </a:r>
          </a:p>
        </p:txBody>
      </p:sp>
    </p:spTree>
    <p:extLst>
      <p:ext uri="{BB962C8B-B14F-4D97-AF65-F5344CB8AC3E}">
        <p14:creationId xmlns:p14="http://schemas.microsoft.com/office/powerpoint/2010/main" val="1161838104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211966-0F5A-48FD-877A-E63EC7B12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55ED67A-9EBF-4D7D-894F-3F4BC3F801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310" y="452718"/>
            <a:ext cx="7705831" cy="5442244"/>
          </a:xfrm>
          <a:ln w="76200">
            <a:solidFill>
              <a:schemeClr val="accent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B6E280-72E9-4D18-827A-C887CC81AC8C}"/>
              </a:ext>
            </a:extLst>
          </p:cNvPr>
          <p:cNvSpPr txBox="1"/>
          <p:nvPr/>
        </p:nvSpPr>
        <p:spPr>
          <a:xfrm>
            <a:off x="4309353" y="6035950"/>
            <a:ext cx="3113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Мудрецов Дмитрий 7 лет</a:t>
            </a:r>
          </a:p>
        </p:txBody>
      </p:sp>
    </p:spTree>
    <p:extLst>
      <p:ext uri="{BB962C8B-B14F-4D97-AF65-F5344CB8AC3E}">
        <p14:creationId xmlns:p14="http://schemas.microsoft.com/office/powerpoint/2010/main" val="1977202800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B693C9-533C-4636-8660-8FCAE4396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BEEE643-B7D6-4FCF-AD2F-EE7DEC38DF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465" y="326510"/>
            <a:ext cx="7761127" cy="5626818"/>
          </a:xfrm>
          <a:ln w="76200">
            <a:solidFill>
              <a:schemeClr val="accent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39DD18C-BD40-4F00-B242-12F2BEF6AB26}"/>
              </a:ext>
            </a:extLst>
          </p:cNvPr>
          <p:cNvSpPr txBox="1"/>
          <p:nvPr/>
        </p:nvSpPr>
        <p:spPr>
          <a:xfrm>
            <a:off x="4396903" y="6079536"/>
            <a:ext cx="2956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Мудрецов Михаил 5 лет</a:t>
            </a:r>
          </a:p>
        </p:txBody>
      </p:sp>
    </p:spTree>
    <p:extLst>
      <p:ext uri="{BB962C8B-B14F-4D97-AF65-F5344CB8AC3E}">
        <p14:creationId xmlns:p14="http://schemas.microsoft.com/office/powerpoint/2010/main" val="570472610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EC354C-4162-4DBE-ACFF-C8508A900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DD62021-D9F1-42BE-AA59-E5D58BDDEC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382" y="355505"/>
            <a:ext cx="8058368" cy="5684927"/>
          </a:xfrm>
          <a:ln w="76200">
            <a:solidFill>
              <a:schemeClr val="accent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AAEE30-408C-4A1F-A036-C03627A5E506}"/>
              </a:ext>
            </a:extLst>
          </p:cNvPr>
          <p:cNvSpPr txBox="1"/>
          <p:nvPr/>
        </p:nvSpPr>
        <p:spPr>
          <a:xfrm>
            <a:off x="4503906" y="6220616"/>
            <a:ext cx="2646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Сазонов Роман 8 лет</a:t>
            </a:r>
          </a:p>
        </p:txBody>
      </p:sp>
    </p:spTree>
    <p:extLst>
      <p:ext uri="{BB962C8B-B14F-4D97-AF65-F5344CB8AC3E}">
        <p14:creationId xmlns:p14="http://schemas.microsoft.com/office/powerpoint/2010/main" val="197213483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DB10DB-0071-4E45-97FB-A90303A45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A086F84-04A5-4CC1-90BF-5044914BB4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618" y="452718"/>
            <a:ext cx="7699215" cy="5447964"/>
          </a:xfrm>
          <a:ln w="76200">
            <a:solidFill>
              <a:schemeClr val="accent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7A6658-8725-4959-8B0D-536EDE6B1948}"/>
              </a:ext>
            </a:extLst>
          </p:cNvPr>
          <p:cNvSpPr txBox="1"/>
          <p:nvPr/>
        </p:nvSpPr>
        <p:spPr>
          <a:xfrm>
            <a:off x="4912468" y="6186791"/>
            <a:ext cx="2638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Фуфыгина</a:t>
            </a:r>
            <a:r>
              <a:rPr lang="ru-RU" dirty="0"/>
              <a:t> Зоя 14 лет</a:t>
            </a:r>
          </a:p>
        </p:txBody>
      </p:sp>
    </p:spTree>
    <p:extLst>
      <p:ext uri="{BB962C8B-B14F-4D97-AF65-F5344CB8AC3E}">
        <p14:creationId xmlns:p14="http://schemas.microsoft.com/office/powerpoint/2010/main" val="621264738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69373B-E51E-49A8-86A0-664F44201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C55D700-588E-46DD-842D-CAFFE4C97B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531" y="365422"/>
            <a:ext cx="8242060" cy="5763004"/>
          </a:xfrm>
          <a:ln w="76200">
            <a:solidFill>
              <a:schemeClr val="accent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59964E-3E3A-4201-AF83-46FBDC067459}"/>
              </a:ext>
            </a:extLst>
          </p:cNvPr>
          <p:cNvSpPr txBox="1"/>
          <p:nvPr/>
        </p:nvSpPr>
        <p:spPr>
          <a:xfrm>
            <a:off x="4572000" y="6220616"/>
            <a:ext cx="2744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Шевченко Кира 15 лет</a:t>
            </a:r>
          </a:p>
        </p:txBody>
      </p:sp>
    </p:spTree>
    <p:extLst>
      <p:ext uri="{BB962C8B-B14F-4D97-AF65-F5344CB8AC3E}">
        <p14:creationId xmlns:p14="http://schemas.microsoft.com/office/powerpoint/2010/main" val="412364377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ADFA18-2487-45F8-BBC1-D501E1538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6033A3E-D82E-4D9E-90FB-88E0923327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396301"/>
            <a:ext cx="4397413" cy="6065398"/>
          </a:xfrm>
          <a:ln w="76200">
            <a:solidFill>
              <a:schemeClr val="accent1"/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FB481ED-EC76-4E15-8D5E-90AC7A48DA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230" y="452718"/>
            <a:ext cx="6071060" cy="4342900"/>
          </a:xfrm>
          <a:prstGeom prst="rect">
            <a:avLst/>
          </a:prstGeom>
          <a:ln w="76200">
            <a:solidFill>
              <a:schemeClr val="accent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59FDEB-88CB-4748-ADD6-46718A5E9D46}"/>
              </a:ext>
            </a:extLst>
          </p:cNvPr>
          <p:cNvSpPr txBox="1"/>
          <p:nvPr/>
        </p:nvSpPr>
        <p:spPr>
          <a:xfrm>
            <a:off x="5348472" y="6220616"/>
            <a:ext cx="2904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Перцева</a:t>
            </a:r>
            <a:r>
              <a:rPr lang="ru-RU" dirty="0"/>
              <a:t> Полина 12 лет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C64936-A4D9-4400-A085-C2078B36AEF9}"/>
              </a:ext>
            </a:extLst>
          </p:cNvPr>
          <p:cNvSpPr txBox="1"/>
          <p:nvPr/>
        </p:nvSpPr>
        <p:spPr>
          <a:xfrm>
            <a:off x="7315200" y="4889994"/>
            <a:ext cx="3145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Бузанова </a:t>
            </a:r>
            <a:r>
              <a:rPr lang="ru-RU" dirty="0" err="1"/>
              <a:t>Мадлена</a:t>
            </a:r>
            <a:r>
              <a:rPr lang="ru-RU" dirty="0"/>
              <a:t> 12 лет</a:t>
            </a:r>
          </a:p>
        </p:txBody>
      </p:sp>
    </p:spTree>
    <p:extLst>
      <p:ext uri="{BB962C8B-B14F-4D97-AF65-F5344CB8AC3E}">
        <p14:creationId xmlns:p14="http://schemas.microsoft.com/office/powerpoint/2010/main" val="1600593739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B97222-DCCD-48ED-A9B8-AE7FDFC26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67D8B44-742F-4DA7-8047-8BA666B07C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646" y="258165"/>
            <a:ext cx="8057406" cy="6074541"/>
          </a:xfrm>
          <a:ln w="76200">
            <a:solidFill>
              <a:schemeClr val="accent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AA5127-0192-47CA-B87A-982EFC034CD4}"/>
              </a:ext>
            </a:extLst>
          </p:cNvPr>
          <p:cNvSpPr txBox="1"/>
          <p:nvPr/>
        </p:nvSpPr>
        <p:spPr>
          <a:xfrm>
            <a:off x="4319081" y="6342593"/>
            <a:ext cx="3121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Баскова Елизавета 13 лет</a:t>
            </a:r>
          </a:p>
        </p:txBody>
      </p:sp>
    </p:spTree>
    <p:extLst>
      <p:ext uri="{BB962C8B-B14F-4D97-AF65-F5344CB8AC3E}">
        <p14:creationId xmlns:p14="http://schemas.microsoft.com/office/powerpoint/2010/main" val="2448975146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EBB230-4834-4702-BA29-2E8A73411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C4D12A4-18CA-4D46-A812-1542AA9750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084" y="345713"/>
            <a:ext cx="8001477" cy="5754889"/>
          </a:xfrm>
          <a:ln w="76200">
            <a:solidFill>
              <a:schemeClr val="accent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2444A40-8CC4-422F-A6C9-14A46C9FDAA5}"/>
              </a:ext>
            </a:extLst>
          </p:cNvPr>
          <p:cNvSpPr txBox="1"/>
          <p:nvPr/>
        </p:nvSpPr>
        <p:spPr>
          <a:xfrm>
            <a:off x="4221805" y="6124540"/>
            <a:ext cx="2876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Горбушко</a:t>
            </a:r>
            <a:r>
              <a:rPr lang="ru-RU" dirty="0"/>
              <a:t> Дарья 14 лет</a:t>
            </a:r>
          </a:p>
        </p:txBody>
      </p:sp>
    </p:spTree>
    <p:extLst>
      <p:ext uri="{BB962C8B-B14F-4D97-AF65-F5344CB8AC3E}">
        <p14:creationId xmlns:p14="http://schemas.microsoft.com/office/powerpoint/2010/main" val="2906674513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DB7274-9DC3-46BF-B21F-3B045A7FB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80A958D-1148-464C-82BC-EF9CC196CF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598" y="335985"/>
            <a:ext cx="7944517" cy="5807971"/>
          </a:xfrm>
          <a:ln w="76200">
            <a:solidFill>
              <a:schemeClr val="accent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7EAB96-FE27-402B-844A-7390D8452DAC}"/>
              </a:ext>
            </a:extLst>
          </p:cNvPr>
          <p:cNvSpPr txBox="1"/>
          <p:nvPr/>
        </p:nvSpPr>
        <p:spPr>
          <a:xfrm>
            <a:off x="3988340" y="6264613"/>
            <a:ext cx="3725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Григоревская</a:t>
            </a:r>
            <a:r>
              <a:rPr lang="ru-RU" dirty="0"/>
              <a:t> Вероника 16 лет</a:t>
            </a:r>
          </a:p>
        </p:txBody>
      </p:sp>
    </p:spTree>
    <p:extLst>
      <p:ext uri="{BB962C8B-B14F-4D97-AF65-F5344CB8AC3E}">
        <p14:creationId xmlns:p14="http://schemas.microsoft.com/office/powerpoint/2010/main" val="3529661756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DD24CA-2605-4927-9D59-E2018D069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1302ABA-A655-436F-A407-B19444BF48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218" y="233564"/>
            <a:ext cx="8453530" cy="5912975"/>
          </a:xfrm>
          <a:ln w="76200">
            <a:solidFill>
              <a:schemeClr val="accent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7DE072-6439-4E8A-BE47-5D880484B086}"/>
              </a:ext>
            </a:extLst>
          </p:cNvPr>
          <p:cNvSpPr txBox="1"/>
          <p:nvPr/>
        </p:nvSpPr>
        <p:spPr>
          <a:xfrm>
            <a:off x="4192622" y="6255104"/>
            <a:ext cx="3321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Дубинина Елизавета 14 лет</a:t>
            </a:r>
          </a:p>
        </p:txBody>
      </p:sp>
    </p:spTree>
    <p:extLst>
      <p:ext uri="{BB962C8B-B14F-4D97-AF65-F5344CB8AC3E}">
        <p14:creationId xmlns:p14="http://schemas.microsoft.com/office/powerpoint/2010/main" val="4075464062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D403DB-AFD0-426C-95D3-A8D6CA967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1A7629D-DF99-4744-B91B-01AA524638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770" y="321114"/>
            <a:ext cx="7976610" cy="5671866"/>
          </a:xfrm>
          <a:ln w="76200">
            <a:solidFill>
              <a:schemeClr val="accent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5FD584-CBAE-4752-BA09-E317DCA46A18}"/>
              </a:ext>
            </a:extLst>
          </p:cNvPr>
          <p:cNvSpPr txBox="1"/>
          <p:nvPr/>
        </p:nvSpPr>
        <p:spPr>
          <a:xfrm>
            <a:off x="4406629" y="6124584"/>
            <a:ext cx="2491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Ерченко Ольга 9 лет</a:t>
            </a:r>
          </a:p>
        </p:txBody>
      </p:sp>
    </p:spTree>
    <p:extLst>
      <p:ext uri="{BB962C8B-B14F-4D97-AF65-F5344CB8AC3E}">
        <p14:creationId xmlns:p14="http://schemas.microsoft.com/office/powerpoint/2010/main" val="3490989074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392D6C-1D96-4A63-8C79-8AE16BF03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EFDF6E3-FF04-4096-99F5-D1D61CB43E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267892"/>
            <a:ext cx="4264016" cy="5946552"/>
          </a:xfrm>
          <a:ln w="76200">
            <a:solidFill>
              <a:schemeClr val="accent1"/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59D6231-C890-499E-AFD3-C50EE7AF5A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488" y="267892"/>
            <a:ext cx="4274344" cy="5850805"/>
          </a:xfrm>
          <a:prstGeom prst="rect">
            <a:avLst/>
          </a:prstGeom>
          <a:ln w="76200">
            <a:solidFill>
              <a:schemeClr val="accent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941BA62-4FC9-4A35-8162-EC265B704574}"/>
              </a:ext>
            </a:extLst>
          </p:cNvPr>
          <p:cNvSpPr txBox="1"/>
          <p:nvPr/>
        </p:nvSpPr>
        <p:spPr>
          <a:xfrm>
            <a:off x="1517514" y="6302153"/>
            <a:ext cx="2823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Зуев Александр 17 лет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834F13-A5E7-47D8-B32A-1714B79DBD8C}"/>
              </a:ext>
            </a:extLst>
          </p:cNvPr>
          <p:cNvSpPr txBox="1"/>
          <p:nvPr/>
        </p:nvSpPr>
        <p:spPr>
          <a:xfrm>
            <a:off x="7588052" y="6220616"/>
            <a:ext cx="3041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Степанова Арина 13 лет</a:t>
            </a:r>
          </a:p>
        </p:txBody>
      </p:sp>
    </p:spTree>
    <p:extLst>
      <p:ext uri="{BB962C8B-B14F-4D97-AF65-F5344CB8AC3E}">
        <p14:creationId xmlns:p14="http://schemas.microsoft.com/office/powerpoint/2010/main" val="3376218060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468D68-B5BF-4976-8285-19485E725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F1BEFC2-D3BC-4144-8417-33EF18B7AA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834" y="369752"/>
            <a:ext cx="4160547" cy="5904588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E4A393E-7F28-4AE8-B926-1406DB485D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992" y="369752"/>
            <a:ext cx="4160547" cy="585858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D864730-4A1D-4270-B1E5-840F9AD4C5AF}"/>
              </a:ext>
            </a:extLst>
          </p:cNvPr>
          <p:cNvSpPr txBox="1"/>
          <p:nvPr/>
        </p:nvSpPr>
        <p:spPr>
          <a:xfrm>
            <a:off x="8313907" y="6303582"/>
            <a:ext cx="2520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Иглина Дарья 14 лет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1DB6CB-BD89-4E92-865E-415F96214E03}"/>
              </a:ext>
            </a:extLst>
          </p:cNvPr>
          <p:cNvSpPr txBox="1"/>
          <p:nvPr/>
        </p:nvSpPr>
        <p:spPr>
          <a:xfrm>
            <a:off x="2083725" y="6274340"/>
            <a:ext cx="2541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Нугаева</a:t>
            </a:r>
            <a:r>
              <a:rPr lang="ru-RU" dirty="0"/>
              <a:t> Анна 15 лет</a:t>
            </a:r>
          </a:p>
        </p:txBody>
      </p:sp>
    </p:spTree>
    <p:extLst>
      <p:ext uri="{BB962C8B-B14F-4D97-AF65-F5344CB8AC3E}">
        <p14:creationId xmlns:p14="http://schemas.microsoft.com/office/powerpoint/2010/main" val="1784369209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F46D3B-F8C0-4838-9172-F2AEE1C5F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252D362-995F-4C4D-A404-269FD53757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119" y="360025"/>
            <a:ext cx="4132965" cy="572956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A1C30C-3D68-4E41-854E-EF8304FC3B9B}"/>
              </a:ext>
            </a:extLst>
          </p:cNvPr>
          <p:cNvSpPr txBox="1"/>
          <p:nvPr/>
        </p:nvSpPr>
        <p:spPr>
          <a:xfrm>
            <a:off x="8443609" y="6089593"/>
            <a:ext cx="2648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Лысова Ирина 14 лет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0ED4E69-32D5-42D6-BE7A-E6F7DEC68D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429" y="325966"/>
            <a:ext cx="4069043" cy="579768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5732213-07A3-4D5C-BE7C-903990404CB6}"/>
              </a:ext>
            </a:extLst>
          </p:cNvPr>
          <p:cNvSpPr txBox="1"/>
          <p:nvPr/>
        </p:nvSpPr>
        <p:spPr>
          <a:xfrm>
            <a:off x="1916349" y="6220616"/>
            <a:ext cx="2983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Филькина Татьяна 15 лет</a:t>
            </a:r>
          </a:p>
        </p:txBody>
      </p:sp>
    </p:spTree>
    <p:extLst>
      <p:ext uri="{BB962C8B-B14F-4D97-AF65-F5344CB8AC3E}">
        <p14:creationId xmlns:p14="http://schemas.microsoft.com/office/powerpoint/2010/main" val="2042934339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2A6B68-EA96-4A3C-9413-3F0D85E29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3DC5417-3265-471B-B5CF-76869CCE88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924" y="268052"/>
            <a:ext cx="7927921" cy="5841078"/>
          </a:xfrm>
          <a:ln w="76200">
            <a:solidFill>
              <a:schemeClr val="accent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55B697-6AAB-4C6A-80CD-4734F8A31EBD}"/>
              </a:ext>
            </a:extLst>
          </p:cNvPr>
          <p:cNvSpPr txBox="1"/>
          <p:nvPr/>
        </p:nvSpPr>
        <p:spPr>
          <a:xfrm>
            <a:off x="4451464" y="6220616"/>
            <a:ext cx="2581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Мазова</a:t>
            </a:r>
            <a:r>
              <a:rPr lang="ru-RU" dirty="0"/>
              <a:t> Дарья 10 лет</a:t>
            </a:r>
          </a:p>
        </p:txBody>
      </p:sp>
      <p:pic>
        <p:nvPicPr>
          <p:cNvPr id="3" name="voennye_marsi_mars_preobrazenskogo_polka_(muzebra.net)">
            <a:hlinkClick r:id="" action="ppaction://media"/>
            <a:extLst>
              <a:ext uri="{FF2B5EF4-FFF2-40B4-BE49-F238E27FC236}">
                <a16:creationId xmlns:a16="http://schemas.microsoft.com/office/drawing/2014/main" id="{8E2C9B02-F6D0-4E54-A889-7D49BF8888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01976" y="45271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267218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1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5">
                <p:cTn id="18" repeatCount="2000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A28241-9D00-4D46-BC4C-FAF7F256A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6FA655D-C6AC-4CE9-B834-CA916942DD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045" y="360024"/>
            <a:ext cx="7761219" cy="5820915"/>
          </a:xfrm>
          <a:ln w="76200">
            <a:solidFill>
              <a:schemeClr val="accent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2C5A7B-D196-4ADB-81D1-E4AA4CF8E052}"/>
              </a:ext>
            </a:extLst>
          </p:cNvPr>
          <p:cNvSpPr txBox="1"/>
          <p:nvPr/>
        </p:nvSpPr>
        <p:spPr>
          <a:xfrm>
            <a:off x="4129637" y="6220616"/>
            <a:ext cx="2836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Меньшова Кира 10 лет</a:t>
            </a:r>
          </a:p>
        </p:txBody>
      </p:sp>
    </p:spTree>
    <p:extLst>
      <p:ext uri="{BB962C8B-B14F-4D97-AF65-F5344CB8AC3E}">
        <p14:creationId xmlns:p14="http://schemas.microsoft.com/office/powerpoint/2010/main" val="1860275124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B3BE15-092B-4556-885A-297FD6D12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BE27CA6-773D-4417-8844-1C0FA49E24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039" y="311386"/>
            <a:ext cx="8089922" cy="5817040"/>
          </a:xfrm>
          <a:ln w="76200">
            <a:solidFill>
              <a:schemeClr val="accent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89E2593-BE7A-44CC-A82C-49878D1FBFAA}"/>
              </a:ext>
            </a:extLst>
          </p:cNvPr>
          <p:cNvSpPr txBox="1"/>
          <p:nvPr/>
        </p:nvSpPr>
        <p:spPr>
          <a:xfrm>
            <a:off x="4319081" y="6269758"/>
            <a:ext cx="3188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Медведева Полина 15 лет</a:t>
            </a:r>
          </a:p>
        </p:txBody>
      </p:sp>
    </p:spTree>
    <p:extLst>
      <p:ext uri="{BB962C8B-B14F-4D97-AF65-F5344CB8AC3E}">
        <p14:creationId xmlns:p14="http://schemas.microsoft.com/office/powerpoint/2010/main" val="2643460751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BA3890-5C25-4890-93D2-10967129E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1C22191-BD06-46BA-BB99-449A4462AC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171" y="268052"/>
            <a:ext cx="8400901" cy="6013310"/>
          </a:xfrm>
          <a:ln w="76200">
            <a:solidFill>
              <a:schemeClr val="accent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5A9965-3415-4D7C-B579-034481576F63}"/>
              </a:ext>
            </a:extLst>
          </p:cNvPr>
          <p:cNvSpPr txBox="1"/>
          <p:nvPr/>
        </p:nvSpPr>
        <p:spPr>
          <a:xfrm>
            <a:off x="4622071" y="6405282"/>
            <a:ext cx="3329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Мещерская Виктория 9 лет</a:t>
            </a:r>
          </a:p>
        </p:txBody>
      </p:sp>
    </p:spTree>
    <p:extLst>
      <p:ext uri="{BB962C8B-B14F-4D97-AF65-F5344CB8AC3E}">
        <p14:creationId xmlns:p14="http://schemas.microsoft.com/office/powerpoint/2010/main" val="200927563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5EA853-93DD-47AB-AFFD-B800718AA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0CA243E-2ED1-446E-80FE-E5AD595D8A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20" y="452717"/>
            <a:ext cx="3912852" cy="5502747"/>
          </a:xfrm>
          <a:ln w="76200">
            <a:solidFill>
              <a:schemeClr val="accent1"/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9BD7730-DB8D-4D0E-90E7-3770A6CF42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074" y="412319"/>
            <a:ext cx="3974694" cy="5583542"/>
          </a:xfrm>
          <a:prstGeom prst="rect">
            <a:avLst/>
          </a:prstGeom>
          <a:ln w="76200">
            <a:solidFill>
              <a:schemeClr val="accent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1B18ACF-EB01-4797-A2FD-D454950FC17F}"/>
              </a:ext>
            </a:extLst>
          </p:cNvPr>
          <p:cNvSpPr txBox="1"/>
          <p:nvPr/>
        </p:nvSpPr>
        <p:spPr>
          <a:xfrm>
            <a:off x="1177046" y="6035950"/>
            <a:ext cx="3132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Селиванова София 9 лет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1522CF-02BB-40CC-8F43-E5174F3D6CA6}"/>
              </a:ext>
            </a:extLst>
          </p:cNvPr>
          <p:cNvSpPr txBox="1"/>
          <p:nvPr/>
        </p:nvSpPr>
        <p:spPr>
          <a:xfrm>
            <a:off x="7305472" y="6076349"/>
            <a:ext cx="3248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Семикова</a:t>
            </a:r>
            <a:r>
              <a:rPr lang="ru-RU" dirty="0"/>
              <a:t> Виктория 16 лет</a:t>
            </a:r>
          </a:p>
        </p:txBody>
      </p:sp>
    </p:spTree>
    <p:extLst>
      <p:ext uri="{BB962C8B-B14F-4D97-AF65-F5344CB8AC3E}">
        <p14:creationId xmlns:p14="http://schemas.microsoft.com/office/powerpoint/2010/main" val="2673374857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2310AD-17B0-4BF9-85F2-4D4EFAA40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6689C17-899E-4CC4-9D4B-596EE508B1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738" y="350297"/>
            <a:ext cx="7406582" cy="5602803"/>
          </a:xfrm>
          <a:ln w="76200">
            <a:solidFill>
              <a:schemeClr val="accent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0C481D-60BB-43E2-BA2B-2AEF98DCC2F4}"/>
              </a:ext>
            </a:extLst>
          </p:cNvPr>
          <p:cNvSpPr txBox="1"/>
          <p:nvPr/>
        </p:nvSpPr>
        <p:spPr>
          <a:xfrm>
            <a:off x="4747724" y="6138371"/>
            <a:ext cx="2930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Сидорова Алина 11 лет</a:t>
            </a:r>
          </a:p>
        </p:txBody>
      </p:sp>
    </p:spTree>
    <p:extLst>
      <p:ext uri="{BB962C8B-B14F-4D97-AF65-F5344CB8AC3E}">
        <p14:creationId xmlns:p14="http://schemas.microsoft.com/office/powerpoint/2010/main" val="1085989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4F236F-61DD-4058-87DB-2B8706017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C771C3E-CDE0-4550-A57F-29206F5719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268" y="268052"/>
            <a:ext cx="8257464" cy="5866395"/>
          </a:xfrm>
          <a:ln w="76200">
            <a:solidFill>
              <a:schemeClr val="accent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5C2E25-43BE-4EB1-868B-63C04AC7998C}"/>
              </a:ext>
            </a:extLst>
          </p:cNvPr>
          <p:cNvSpPr txBox="1"/>
          <p:nvPr/>
        </p:nvSpPr>
        <p:spPr>
          <a:xfrm>
            <a:off x="4494179" y="6220616"/>
            <a:ext cx="2946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Соловьева Елена 17 лет</a:t>
            </a:r>
          </a:p>
        </p:txBody>
      </p:sp>
    </p:spTree>
    <p:extLst>
      <p:ext uri="{BB962C8B-B14F-4D97-AF65-F5344CB8AC3E}">
        <p14:creationId xmlns:p14="http://schemas.microsoft.com/office/powerpoint/2010/main" val="581765539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5410F6-BED0-4316-85C8-D331D3B04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21DA923-8183-4AD9-8604-9BFE3F0411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167" y="268052"/>
            <a:ext cx="8653667" cy="5996721"/>
          </a:xfrm>
          <a:ln w="76200">
            <a:solidFill>
              <a:schemeClr val="accent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1B61B2-E5C1-4AA8-A1B0-3A9C2644982F}"/>
              </a:ext>
            </a:extLst>
          </p:cNvPr>
          <p:cNvSpPr txBox="1"/>
          <p:nvPr/>
        </p:nvSpPr>
        <p:spPr>
          <a:xfrm>
            <a:off x="4537096" y="6313572"/>
            <a:ext cx="2864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Фатина</a:t>
            </a:r>
            <a:r>
              <a:rPr lang="ru-RU" dirty="0"/>
              <a:t> Ангелина 9 лет</a:t>
            </a:r>
          </a:p>
        </p:txBody>
      </p:sp>
    </p:spTree>
    <p:extLst>
      <p:ext uri="{BB962C8B-B14F-4D97-AF65-F5344CB8AC3E}">
        <p14:creationId xmlns:p14="http://schemas.microsoft.com/office/powerpoint/2010/main" val="3091507736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95FA44-F372-421B-BF16-4D41A4A53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3BB14FE-4D0E-4980-AD92-6E62757F6C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069" y="1328207"/>
            <a:ext cx="5319471" cy="5201855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0020613-719F-49CF-B7A7-336F9BA96E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61" y="374751"/>
            <a:ext cx="5319471" cy="48392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56564C1-E170-426D-8AFD-7C5C227BF183}"/>
              </a:ext>
            </a:extLst>
          </p:cNvPr>
          <p:cNvSpPr txBox="1"/>
          <p:nvPr/>
        </p:nvSpPr>
        <p:spPr>
          <a:xfrm>
            <a:off x="7412477" y="705797"/>
            <a:ext cx="3180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Абдуллаева </a:t>
            </a:r>
            <a:r>
              <a:rPr lang="ru-RU" dirty="0" err="1"/>
              <a:t>Ляман</a:t>
            </a:r>
            <a:r>
              <a:rPr lang="ru-RU" dirty="0"/>
              <a:t> 12 лет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0E3594-66A6-4DC1-8BCB-9B049CA8CBB7}"/>
              </a:ext>
            </a:extLst>
          </p:cNvPr>
          <p:cNvSpPr txBox="1"/>
          <p:nvPr/>
        </p:nvSpPr>
        <p:spPr>
          <a:xfrm>
            <a:off x="1807618" y="5447489"/>
            <a:ext cx="2581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Мазова</a:t>
            </a:r>
            <a:r>
              <a:rPr lang="ru-RU" dirty="0"/>
              <a:t> Дарья 12 лет</a:t>
            </a:r>
          </a:p>
        </p:txBody>
      </p:sp>
    </p:spTree>
    <p:extLst>
      <p:ext uri="{BB962C8B-B14F-4D97-AF65-F5344CB8AC3E}">
        <p14:creationId xmlns:p14="http://schemas.microsoft.com/office/powerpoint/2010/main" val="4227885083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C5DA12-DBCD-4A76-9ED5-072EC8369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09F2BFE-F623-41C2-9BFE-236E11CB06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79" y="277619"/>
            <a:ext cx="5523759" cy="5393605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16F1710-FC4D-49E9-9A63-2A82E73C72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480" y="1610171"/>
            <a:ext cx="5440441" cy="49949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97E360B-D155-431A-B259-68244C8425DD}"/>
              </a:ext>
            </a:extLst>
          </p:cNvPr>
          <p:cNvSpPr txBox="1"/>
          <p:nvPr/>
        </p:nvSpPr>
        <p:spPr>
          <a:xfrm>
            <a:off x="1760706" y="5846323"/>
            <a:ext cx="3145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Бузанова </a:t>
            </a:r>
            <a:r>
              <a:rPr lang="ru-RU" dirty="0" err="1"/>
              <a:t>Мадлена</a:t>
            </a:r>
            <a:r>
              <a:rPr lang="ru-RU" dirty="0"/>
              <a:t> 12 лет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3CF4B8-077B-4ECB-9E69-7DE13059A956}"/>
              </a:ext>
            </a:extLst>
          </p:cNvPr>
          <p:cNvSpPr txBox="1"/>
          <p:nvPr/>
        </p:nvSpPr>
        <p:spPr>
          <a:xfrm>
            <a:off x="7704307" y="1152983"/>
            <a:ext cx="2985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Федорова Мария 10 лет</a:t>
            </a:r>
          </a:p>
        </p:txBody>
      </p:sp>
    </p:spTree>
    <p:extLst>
      <p:ext uri="{BB962C8B-B14F-4D97-AF65-F5344CB8AC3E}">
        <p14:creationId xmlns:p14="http://schemas.microsoft.com/office/powerpoint/2010/main" val="3254079743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0320015F-B25E-4DF1-95DB-BCCD4A6B6F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56" y="306802"/>
            <a:ext cx="5485024" cy="5276875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5D49C67-DF8B-4021-97F3-46A45A12F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52" y="1224983"/>
            <a:ext cx="5312666" cy="53559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BF0F35A-6DE0-4372-A74D-EC0A740596FB}"/>
              </a:ext>
            </a:extLst>
          </p:cNvPr>
          <p:cNvSpPr txBox="1"/>
          <p:nvPr/>
        </p:nvSpPr>
        <p:spPr>
          <a:xfrm>
            <a:off x="7645941" y="5673751"/>
            <a:ext cx="2861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Осокина </a:t>
            </a:r>
            <a:r>
              <a:rPr lang="ru-RU" dirty="0" err="1"/>
              <a:t>Милада</a:t>
            </a:r>
            <a:r>
              <a:rPr lang="ru-RU" dirty="0"/>
              <a:t> 9 лет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0A4FE9-9DF9-4602-A937-D4BD0D51295A}"/>
              </a:ext>
            </a:extLst>
          </p:cNvPr>
          <p:cNvSpPr txBox="1"/>
          <p:nvPr/>
        </p:nvSpPr>
        <p:spPr>
          <a:xfrm>
            <a:off x="1372327" y="598027"/>
            <a:ext cx="3307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Калашникова Дарья 13 лет</a:t>
            </a:r>
          </a:p>
        </p:txBody>
      </p:sp>
    </p:spTree>
    <p:extLst>
      <p:ext uri="{BB962C8B-B14F-4D97-AF65-F5344CB8AC3E}">
        <p14:creationId xmlns:p14="http://schemas.microsoft.com/office/powerpoint/2010/main" val="1427252796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D043DD-7E59-4398-B732-8CDD09007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657" y="1141208"/>
            <a:ext cx="6389390" cy="1400530"/>
          </a:xfrm>
        </p:spPr>
        <p:txBody>
          <a:bodyPr/>
          <a:lstStyle/>
          <a:p>
            <a:r>
              <a:rPr lang="ru-RU" b="1" dirty="0" err="1">
                <a:latin typeface="FloraC" panose="02000803050000020004" pitchFamily="2" charset="0"/>
              </a:rPr>
              <a:t>Оградя</a:t>
            </a:r>
            <a:r>
              <a:rPr lang="ru-RU" b="1" dirty="0">
                <a:latin typeface="FloraC" panose="02000803050000020004" pitchFamily="2" charset="0"/>
              </a:rPr>
              <a:t> отечество безопасностью от неприятеля, надлежит стараться находить славу государству через искусства и науки.</a:t>
            </a:r>
            <a:br>
              <a:rPr lang="ru-RU" b="1" dirty="0">
                <a:latin typeface="FloraC" panose="02000803050000020004" pitchFamily="2" charset="0"/>
              </a:rPr>
            </a:br>
            <a:r>
              <a:rPr lang="ru-RU" b="1" dirty="0">
                <a:latin typeface="FloraC" panose="02000803050000020004" pitchFamily="2" charset="0"/>
              </a:rPr>
              <a:t>Петр </a:t>
            </a:r>
            <a:r>
              <a:rPr lang="en-US" b="1" dirty="0">
                <a:latin typeface="FloraC" panose="02000803050000020004" pitchFamily="2" charset="0"/>
              </a:rPr>
              <a:t>I</a:t>
            </a:r>
            <a:r>
              <a:rPr lang="ru-RU" b="1" dirty="0">
                <a:latin typeface="FloraC" panose="02000803050000020004" pitchFamily="2" charset="0"/>
              </a:rPr>
              <a:t> 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D43E8224-D327-4EED-B44B-7F6D22841B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261" y="277626"/>
            <a:ext cx="4418234" cy="5930099"/>
          </a:xfrm>
          <a:ln w="762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3798414651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356BAF-4F74-4B01-90A2-74D3BE0B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699" y="872266"/>
            <a:ext cx="9404723" cy="1400530"/>
          </a:xfrm>
        </p:spPr>
        <p:txBody>
          <a:bodyPr/>
          <a:lstStyle/>
          <a:p>
            <a:r>
              <a:rPr lang="ru-RU" dirty="0"/>
              <a:t>Спасибо за внимание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6636910"/>
      </p:ext>
    </p:extLst>
  </p:cSld>
  <p:clrMapOvr>
    <a:masterClrMapping/>
  </p:clrMapOvr>
  <p:transition advClick="0" advTm="5000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185</TotalTime>
  <Words>208</Words>
  <Application>Microsoft Office PowerPoint</Application>
  <PresentationFormat>Широкоэкранный</PresentationFormat>
  <Paragraphs>45</Paragraphs>
  <Slides>35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0" baseType="lpstr">
      <vt:lpstr>Arial</vt:lpstr>
      <vt:lpstr>Century Gothic</vt:lpstr>
      <vt:lpstr>FloraC</vt:lpstr>
      <vt:lpstr>Wingdings 3</vt:lpstr>
      <vt:lpstr>Ион</vt:lpstr>
      <vt:lpstr>Выставка работ Хобби – классов посвященная 350-летию со дня рождения Петра I</vt:lpstr>
      <vt:lpstr>Презентация PowerPoint</vt:lpstr>
      <vt:lpstr>Флот Петра Великого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Оградя отечество безопасностью от неприятеля, надлежит стараться находить славу государству через искусства и науки. Петр I </vt:lpstr>
      <vt:lpstr>Спасибо за внимание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Выставка работ Хобби – классов посвященная 350-летию со дня рождения Петра I</dc:title>
  <dc:creator>Nik</dc:creator>
  <cp:lastModifiedBy>Nik</cp:lastModifiedBy>
  <cp:revision>15</cp:revision>
  <dcterms:created xsi:type="dcterms:W3CDTF">2022-06-06T15:21:10Z</dcterms:created>
  <dcterms:modified xsi:type="dcterms:W3CDTF">2022-06-07T05:24:26Z</dcterms:modified>
</cp:coreProperties>
</file>